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0492D-E946-4ED6-AC58-1778E55F661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24AB37-78FD-4C49-A11A-A3567509F92C}">
      <dgm:prSet/>
      <dgm:spPr/>
      <dgm:t>
        <a:bodyPr/>
        <a:lstStyle/>
        <a:p>
          <a:r>
            <a:rPr lang="en-US"/>
            <a:t>Testiraj zdaj!</a:t>
          </a:r>
        </a:p>
      </dgm:t>
    </dgm:pt>
    <dgm:pt modelId="{A56D2966-D185-496C-A75E-849A28D39E7A}" type="parTrans" cxnId="{6D0D8263-C72B-494B-9026-2679971BD63A}">
      <dgm:prSet/>
      <dgm:spPr/>
      <dgm:t>
        <a:bodyPr/>
        <a:lstStyle/>
        <a:p>
          <a:endParaRPr lang="en-US"/>
        </a:p>
      </dgm:t>
    </dgm:pt>
    <dgm:pt modelId="{DBA2EB41-A5AB-48B8-9EA9-4DBD9CC78F6F}" type="sibTrans" cxnId="{6D0D8263-C72B-494B-9026-2679971BD63A}">
      <dgm:prSet/>
      <dgm:spPr/>
      <dgm:t>
        <a:bodyPr/>
        <a:lstStyle/>
        <a:p>
          <a:endParaRPr lang="en-US"/>
        </a:p>
      </dgm:t>
    </dgm:pt>
    <dgm:pt modelId="{F3DFDCCF-FFC3-4726-B9F1-625E17815467}">
      <dgm:prSet/>
      <dgm:spPr/>
      <dgm:t>
        <a:bodyPr/>
        <a:lstStyle/>
        <a:p>
          <a:r>
            <a:rPr lang="en-US"/>
            <a:t>Vprašanja?</a:t>
          </a:r>
        </a:p>
      </dgm:t>
    </dgm:pt>
    <dgm:pt modelId="{E99012A4-411F-4B1F-82C4-491B8182F86E}" type="parTrans" cxnId="{7433030E-7ED5-4CB1-9062-DA19AA62B0B2}">
      <dgm:prSet/>
      <dgm:spPr/>
      <dgm:t>
        <a:bodyPr/>
        <a:lstStyle/>
        <a:p>
          <a:endParaRPr lang="en-US"/>
        </a:p>
      </dgm:t>
    </dgm:pt>
    <dgm:pt modelId="{4D8B8752-5078-4436-86A1-5EE6DBF8016C}" type="sibTrans" cxnId="{7433030E-7ED5-4CB1-9062-DA19AA62B0B2}">
      <dgm:prSet/>
      <dgm:spPr/>
      <dgm:t>
        <a:bodyPr/>
        <a:lstStyle/>
        <a:p>
          <a:endParaRPr lang="en-US"/>
        </a:p>
      </dgm:t>
    </dgm:pt>
    <dgm:pt modelId="{3CF806C7-75D8-4C5E-9111-1CD4C9B881F2}">
      <dgm:prSet/>
      <dgm:spPr/>
      <dgm:t>
        <a:bodyPr/>
        <a:lstStyle/>
        <a:p>
          <a:r>
            <a:rPr lang="en-US"/>
            <a:t>Hvala!</a:t>
          </a:r>
        </a:p>
      </dgm:t>
    </dgm:pt>
    <dgm:pt modelId="{3AEA5D9E-8DE6-4FEA-B21F-3F804E8B8C5B}" type="parTrans" cxnId="{9CE02A11-0481-4DDE-ADB4-BD382F8F9ABC}">
      <dgm:prSet/>
      <dgm:spPr/>
      <dgm:t>
        <a:bodyPr/>
        <a:lstStyle/>
        <a:p>
          <a:endParaRPr lang="en-US"/>
        </a:p>
      </dgm:t>
    </dgm:pt>
    <dgm:pt modelId="{CD5889FE-5099-49B7-BF67-89E95034D652}" type="sibTrans" cxnId="{9CE02A11-0481-4DDE-ADB4-BD382F8F9ABC}">
      <dgm:prSet/>
      <dgm:spPr/>
      <dgm:t>
        <a:bodyPr/>
        <a:lstStyle/>
        <a:p>
          <a:endParaRPr lang="en-US"/>
        </a:p>
      </dgm:t>
    </dgm:pt>
    <dgm:pt modelId="{188F1023-3516-4797-9392-38981D174EB4}">
      <dgm:prSet/>
      <dgm:spPr/>
      <dgm:t>
        <a:bodyPr/>
        <a:lstStyle/>
        <a:p>
          <a:r>
            <a:rPr lang="en-US" b="1"/>
            <a:t>Avtor:</a:t>
          </a:r>
          <a:r>
            <a:rPr lang="en-US"/>
            <a:t> Matija Eržen - LiveCard</a:t>
          </a:r>
        </a:p>
      </dgm:t>
    </dgm:pt>
    <dgm:pt modelId="{E3500114-62CB-4327-B206-58D514C8DAED}" type="parTrans" cxnId="{A4A96664-296C-427E-83BF-2ACCD0478317}">
      <dgm:prSet/>
      <dgm:spPr/>
      <dgm:t>
        <a:bodyPr/>
        <a:lstStyle/>
        <a:p>
          <a:endParaRPr lang="en-US"/>
        </a:p>
      </dgm:t>
    </dgm:pt>
    <dgm:pt modelId="{68420DEB-8384-4D32-8300-D7CAD2B3FBEE}" type="sibTrans" cxnId="{A4A96664-296C-427E-83BF-2ACCD0478317}">
      <dgm:prSet/>
      <dgm:spPr/>
      <dgm:t>
        <a:bodyPr/>
        <a:lstStyle/>
        <a:p>
          <a:endParaRPr lang="en-US"/>
        </a:p>
      </dgm:t>
    </dgm:pt>
    <dgm:pt modelId="{A80506FD-529A-C34F-801F-1A4308782CBD}" type="pres">
      <dgm:prSet presAssocID="{1F40492D-E946-4ED6-AC58-1778E55F6616}" presName="vert0" presStyleCnt="0">
        <dgm:presLayoutVars>
          <dgm:dir/>
          <dgm:animOne val="branch"/>
          <dgm:animLvl val="lvl"/>
        </dgm:presLayoutVars>
      </dgm:prSet>
      <dgm:spPr/>
    </dgm:pt>
    <dgm:pt modelId="{DD080DF7-12FF-9C4F-91E2-6E21B95DC019}" type="pres">
      <dgm:prSet presAssocID="{3024AB37-78FD-4C49-A11A-A3567509F92C}" presName="thickLine" presStyleLbl="alignNode1" presStyleIdx="0" presStyleCnt="4"/>
      <dgm:spPr/>
    </dgm:pt>
    <dgm:pt modelId="{5C230EE0-401A-0A46-AB90-6D5104429CB5}" type="pres">
      <dgm:prSet presAssocID="{3024AB37-78FD-4C49-A11A-A3567509F92C}" presName="horz1" presStyleCnt="0"/>
      <dgm:spPr/>
    </dgm:pt>
    <dgm:pt modelId="{D6028523-824F-4948-8FED-B451DE91154E}" type="pres">
      <dgm:prSet presAssocID="{3024AB37-78FD-4C49-A11A-A3567509F92C}" presName="tx1" presStyleLbl="revTx" presStyleIdx="0" presStyleCnt="4"/>
      <dgm:spPr/>
    </dgm:pt>
    <dgm:pt modelId="{AE8A73A1-3B93-0044-92A9-DEFB6F522174}" type="pres">
      <dgm:prSet presAssocID="{3024AB37-78FD-4C49-A11A-A3567509F92C}" presName="vert1" presStyleCnt="0"/>
      <dgm:spPr/>
    </dgm:pt>
    <dgm:pt modelId="{5685048F-1E8B-3B47-A69D-290CFC03CE51}" type="pres">
      <dgm:prSet presAssocID="{F3DFDCCF-FFC3-4726-B9F1-625E17815467}" presName="thickLine" presStyleLbl="alignNode1" presStyleIdx="1" presStyleCnt="4"/>
      <dgm:spPr/>
    </dgm:pt>
    <dgm:pt modelId="{B87BB8BA-BA50-BF41-8A98-9562E6A109B1}" type="pres">
      <dgm:prSet presAssocID="{F3DFDCCF-FFC3-4726-B9F1-625E17815467}" presName="horz1" presStyleCnt="0"/>
      <dgm:spPr/>
    </dgm:pt>
    <dgm:pt modelId="{BC3A9740-16DB-114B-BABC-966BD4968455}" type="pres">
      <dgm:prSet presAssocID="{F3DFDCCF-FFC3-4726-B9F1-625E17815467}" presName="tx1" presStyleLbl="revTx" presStyleIdx="1" presStyleCnt="4"/>
      <dgm:spPr/>
    </dgm:pt>
    <dgm:pt modelId="{6A83D3B4-870A-9A4E-91E5-65F49BAE9AE5}" type="pres">
      <dgm:prSet presAssocID="{F3DFDCCF-FFC3-4726-B9F1-625E17815467}" presName="vert1" presStyleCnt="0"/>
      <dgm:spPr/>
    </dgm:pt>
    <dgm:pt modelId="{4FA9EC91-9CE7-5B46-88C7-DD3C40D1BA34}" type="pres">
      <dgm:prSet presAssocID="{3CF806C7-75D8-4C5E-9111-1CD4C9B881F2}" presName="thickLine" presStyleLbl="alignNode1" presStyleIdx="2" presStyleCnt="4"/>
      <dgm:spPr/>
    </dgm:pt>
    <dgm:pt modelId="{4D7B9108-6FAB-904A-9561-6302D847AD13}" type="pres">
      <dgm:prSet presAssocID="{3CF806C7-75D8-4C5E-9111-1CD4C9B881F2}" presName="horz1" presStyleCnt="0"/>
      <dgm:spPr/>
    </dgm:pt>
    <dgm:pt modelId="{3D4F388B-32B2-824F-8B7B-0A6F19E7FFAF}" type="pres">
      <dgm:prSet presAssocID="{3CF806C7-75D8-4C5E-9111-1CD4C9B881F2}" presName="tx1" presStyleLbl="revTx" presStyleIdx="2" presStyleCnt="4"/>
      <dgm:spPr/>
    </dgm:pt>
    <dgm:pt modelId="{F5FFEE46-8B7F-DE48-85C8-D4FC9E90707E}" type="pres">
      <dgm:prSet presAssocID="{3CF806C7-75D8-4C5E-9111-1CD4C9B881F2}" presName="vert1" presStyleCnt="0"/>
      <dgm:spPr/>
    </dgm:pt>
    <dgm:pt modelId="{80DD3C12-73AB-1B4F-9217-9B0C3F9CE17A}" type="pres">
      <dgm:prSet presAssocID="{188F1023-3516-4797-9392-38981D174EB4}" presName="thickLine" presStyleLbl="alignNode1" presStyleIdx="3" presStyleCnt="4"/>
      <dgm:spPr/>
    </dgm:pt>
    <dgm:pt modelId="{927636F3-C347-A342-B946-05AA787DFF79}" type="pres">
      <dgm:prSet presAssocID="{188F1023-3516-4797-9392-38981D174EB4}" presName="horz1" presStyleCnt="0"/>
      <dgm:spPr/>
    </dgm:pt>
    <dgm:pt modelId="{8C40F78C-A8D7-B445-9B79-13E90E60720C}" type="pres">
      <dgm:prSet presAssocID="{188F1023-3516-4797-9392-38981D174EB4}" presName="tx1" presStyleLbl="revTx" presStyleIdx="3" presStyleCnt="4"/>
      <dgm:spPr/>
    </dgm:pt>
    <dgm:pt modelId="{6B1A5F3A-BB57-0F43-9DA7-A84D01E643CB}" type="pres">
      <dgm:prSet presAssocID="{188F1023-3516-4797-9392-38981D174EB4}" presName="vert1" presStyleCnt="0"/>
      <dgm:spPr/>
    </dgm:pt>
  </dgm:ptLst>
  <dgm:cxnLst>
    <dgm:cxn modelId="{7433030E-7ED5-4CB1-9062-DA19AA62B0B2}" srcId="{1F40492D-E946-4ED6-AC58-1778E55F6616}" destId="{F3DFDCCF-FFC3-4726-B9F1-625E17815467}" srcOrd="1" destOrd="0" parTransId="{E99012A4-411F-4B1F-82C4-491B8182F86E}" sibTransId="{4D8B8752-5078-4436-86A1-5EE6DBF8016C}"/>
    <dgm:cxn modelId="{9CE02A11-0481-4DDE-ADB4-BD382F8F9ABC}" srcId="{1F40492D-E946-4ED6-AC58-1778E55F6616}" destId="{3CF806C7-75D8-4C5E-9111-1CD4C9B881F2}" srcOrd="2" destOrd="0" parTransId="{3AEA5D9E-8DE6-4FEA-B21F-3F804E8B8C5B}" sibTransId="{CD5889FE-5099-49B7-BF67-89E95034D652}"/>
    <dgm:cxn modelId="{023ED056-E2EA-F340-8536-AF6B094322A9}" type="presOf" srcId="{188F1023-3516-4797-9392-38981D174EB4}" destId="{8C40F78C-A8D7-B445-9B79-13E90E60720C}" srcOrd="0" destOrd="0" presId="urn:microsoft.com/office/officeart/2008/layout/LinedList"/>
    <dgm:cxn modelId="{6D0D8263-C72B-494B-9026-2679971BD63A}" srcId="{1F40492D-E946-4ED6-AC58-1778E55F6616}" destId="{3024AB37-78FD-4C49-A11A-A3567509F92C}" srcOrd="0" destOrd="0" parTransId="{A56D2966-D185-496C-A75E-849A28D39E7A}" sibTransId="{DBA2EB41-A5AB-48B8-9EA9-4DBD9CC78F6F}"/>
    <dgm:cxn modelId="{A4A96664-296C-427E-83BF-2ACCD0478317}" srcId="{1F40492D-E946-4ED6-AC58-1778E55F6616}" destId="{188F1023-3516-4797-9392-38981D174EB4}" srcOrd="3" destOrd="0" parTransId="{E3500114-62CB-4327-B206-58D514C8DAED}" sibTransId="{68420DEB-8384-4D32-8300-D7CAD2B3FBEE}"/>
    <dgm:cxn modelId="{14AC48AA-847F-8F42-A9B8-8C729B9A0AC5}" type="presOf" srcId="{F3DFDCCF-FFC3-4726-B9F1-625E17815467}" destId="{BC3A9740-16DB-114B-BABC-966BD4968455}" srcOrd="0" destOrd="0" presId="urn:microsoft.com/office/officeart/2008/layout/LinedList"/>
    <dgm:cxn modelId="{C05698E7-DA07-D043-B971-E70867A33386}" type="presOf" srcId="{3024AB37-78FD-4C49-A11A-A3567509F92C}" destId="{D6028523-824F-4948-8FED-B451DE91154E}" srcOrd="0" destOrd="0" presId="urn:microsoft.com/office/officeart/2008/layout/LinedList"/>
    <dgm:cxn modelId="{BBDE47EB-0636-A347-8368-09934C171185}" type="presOf" srcId="{3CF806C7-75D8-4C5E-9111-1CD4C9B881F2}" destId="{3D4F388B-32B2-824F-8B7B-0A6F19E7FFAF}" srcOrd="0" destOrd="0" presId="urn:microsoft.com/office/officeart/2008/layout/LinedList"/>
    <dgm:cxn modelId="{23DCFFEE-31B8-604A-B2D4-06CCAFFE78D9}" type="presOf" srcId="{1F40492D-E946-4ED6-AC58-1778E55F6616}" destId="{A80506FD-529A-C34F-801F-1A4308782CBD}" srcOrd="0" destOrd="0" presId="urn:microsoft.com/office/officeart/2008/layout/LinedList"/>
    <dgm:cxn modelId="{22312A54-27C5-3349-B4BA-2DC3BE9A778E}" type="presParOf" srcId="{A80506FD-529A-C34F-801F-1A4308782CBD}" destId="{DD080DF7-12FF-9C4F-91E2-6E21B95DC019}" srcOrd="0" destOrd="0" presId="urn:microsoft.com/office/officeart/2008/layout/LinedList"/>
    <dgm:cxn modelId="{810C33D0-48E5-A043-94AF-79A4DCC3CF48}" type="presParOf" srcId="{A80506FD-529A-C34F-801F-1A4308782CBD}" destId="{5C230EE0-401A-0A46-AB90-6D5104429CB5}" srcOrd="1" destOrd="0" presId="urn:microsoft.com/office/officeart/2008/layout/LinedList"/>
    <dgm:cxn modelId="{DAE3D0E4-D60B-4B4E-98E9-F0C956691CA5}" type="presParOf" srcId="{5C230EE0-401A-0A46-AB90-6D5104429CB5}" destId="{D6028523-824F-4948-8FED-B451DE91154E}" srcOrd="0" destOrd="0" presId="urn:microsoft.com/office/officeart/2008/layout/LinedList"/>
    <dgm:cxn modelId="{61833A7C-A66E-C447-A951-1C5D0ADC4E04}" type="presParOf" srcId="{5C230EE0-401A-0A46-AB90-6D5104429CB5}" destId="{AE8A73A1-3B93-0044-92A9-DEFB6F522174}" srcOrd="1" destOrd="0" presId="urn:microsoft.com/office/officeart/2008/layout/LinedList"/>
    <dgm:cxn modelId="{AF5297F1-1BCC-9048-9FF4-FD46767A9521}" type="presParOf" srcId="{A80506FD-529A-C34F-801F-1A4308782CBD}" destId="{5685048F-1E8B-3B47-A69D-290CFC03CE51}" srcOrd="2" destOrd="0" presId="urn:microsoft.com/office/officeart/2008/layout/LinedList"/>
    <dgm:cxn modelId="{2732BA94-1693-2F40-9B61-5E60782B992B}" type="presParOf" srcId="{A80506FD-529A-C34F-801F-1A4308782CBD}" destId="{B87BB8BA-BA50-BF41-8A98-9562E6A109B1}" srcOrd="3" destOrd="0" presId="urn:microsoft.com/office/officeart/2008/layout/LinedList"/>
    <dgm:cxn modelId="{396846ED-7C50-BC4F-A51A-7C0E585BAB09}" type="presParOf" srcId="{B87BB8BA-BA50-BF41-8A98-9562E6A109B1}" destId="{BC3A9740-16DB-114B-BABC-966BD4968455}" srcOrd="0" destOrd="0" presId="urn:microsoft.com/office/officeart/2008/layout/LinedList"/>
    <dgm:cxn modelId="{7BBD1AD3-B46A-1142-8E4E-C333D75E9C23}" type="presParOf" srcId="{B87BB8BA-BA50-BF41-8A98-9562E6A109B1}" destId="{6A83D3B4-870A-9A4E-91E5-65F49BAE9AE5}" srcOrd="1" destOrd="0" presId="urn:microsoft.com/office/officeart/2008/layout/LinedList"/>
    <dgm:cxn modelId="{A59102BA-5607-9444-B8B7-A8BCF9B0169E}" type="presParOf" srcId="{A80506FD-529A-C34F-801F-1A4308782CBD}" destId="{4FA9EC91-9CE7-5B46-88C7-DD3C40D1BA34}" srcOrd="4" destOrd="0" presId="urn:microsoft.com/office/officeart/2008/layout/LinedList"/>
    <dgm:cxn modelId="{779E4BD1-AC98-DE48-AA12-563158AE878D}" type="presParOf" srcId="{A80506FD-529A-C34F-801F-1A4308782CBD}" destId="{4D7B9108-6FAB-904A-9561-6302D847AD13}" srcOrd="5" destOrd="0" presId="urn:microsoft.com/office/officeart/2008/layout/LinedList"/>
    <dgm:cxn modelId="{B3E9A079-0A2C-D347-8208-BCCB4881D7AC}" type="presParOf" srcId="{4D7B9108-6FAB-904A-9561-6302D847AD13}" destId="{3D4F388B-32B2-824F-8B7B-0A6F19E7FFAF}" srcOrd="0" destOrd="0" presId="urn:microsoft.com/office/officeart/2008/layout/LinedList"/>
    <dgm:cxn modelId="{82003E95-BE2C-554D-9A4C-DD70555B482A}" type="presParOf" srcId="{4D7B9108-6FAB-904A-9561-6302D847AD13}" destId="{F5FFEE46-8B7F-DE48-85C8-D4FC9E90707E}" srcOrd="1" destOrd="0" presId="urn:microsoft.com/office/officeart/2008/layout/LinedList"/>
    <dgm:cxn modelId="{31A3F18B-552C-D24E-BC85-00D2E1E8D507}" type="presParOf" srcId="{A80506FD-529A-C34F-801F-1A4308782CBD}" destId="{80DD3C12-73AB-1B4F-9217-9B0C3F9CE17A}" srcOrd="6" destOrd="0" presId="urn:microsoft.com/office/officeart/2008/layout/LinedList"/>
    <dgm:cxn modelId="{7180A792-13DE-3448-8A38-B979032DED09}" type="presParOf" srcId="{A80506FD-529A-C34F-801F-1A4308782CBD}" destId="{927636F3-C347-A342-B946-05AA787DFF79}" srcOrd="7" destOrd="0" presId="urn:microsoft.com/office/officeart/2008/layout/LinedList"/>
    <dgm:cxn modelId="{070A6C15-64C2-ED4B-9363-E560AC29A809}" type="presParOf" srcId="{927636F3-C347-A342-B946-05AA787DFF79}" destId="{8C40F78C-A8D7-B445-9B79-13E90E60720C}" srcOrd="0" destOrd="0" presId="urn:microsoft.com/office/officeart/2008/layout/LinedList"/>
    <dgm:cxn modelId="{6AFC2CB6-08A3-7E41-B10F-CF2FEE7A00C5}" type="presParOf" srcId="{927636F3-C347-A342-B946-05AA787DFF79}" destId="{6B1A5F3A-BB57-0F43-9DA7-A84D01E643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80DF7-12FF-9C4F-91E2-6E21B95DC01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28523-824F-4948-8FED-B451DE91154E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Testiraj zdaj!</a:t>
          </a:r>
        </a:p>
      </dsp:txBody>
      <dsp:txXfrm>
        <a:off x="0" y="0"/>
        <a:ext cx="6900512" cy="1384035"/>
      </dsp:txXfrm>
    </dsp:sp>
    <dsp:sp modelId="{5685048F-1E8B-3B47-A69D-290CFC03CE5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A9740-16DB-114B-BABC-966BD4968455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Vprašanja?</a:t>
          </a:r>
        </a:p>
      </dsp:txBody>
      <dsp:txXfrm>
        <a:off x="0" y="1384035"/>
        <a:ext cx="6900512" cy="1384035"/>
      </dsp:txXfrm>
    </dsp:sp>
    <dsp:sp modelId="{4FA9EC91-9CE7-5B46-88C7-DD3C40D1BA3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F388B-32B2-824F-8B7B-0A6F19E7FFAF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Hvala!</a:t>
          </a:r>
        </a:p>
      </dsp:txBody>
      <dsp:txXfrm>
        <a:off x="0" y="2768070"/>
        <a:ext cx="6900512" cy="1384035"/>
      </dsp:txXfrm>
    </dsp:sp>
    <dsp:sp modelId="{80DD3C12-73AB-1B4F-9217-9B0C3F9CE17A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F78C-A8D7-B445-9B79-13E90E60720C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Avtor:</a:t>
          </a:r>
          <a:r>
            <a:rPr lang="en-US" sz="4000" kern="1200"/>
            <a:t> Matija Eržen - LiveCard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BA71-18BC-6410-6A5E-AF2DCB09B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A5421-3A9E-E744-C815-29AD2E79C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E5CE6-4507-B697-0CD2-973C04C9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018DE-931C-00D0-0E5D-2ADA6C4A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19A8-38EC-E359-C7CD-12E20169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logo for a live card&#10;&#10;AI-generated content may be incorrect.">
            <a:extLst>
              <a:ext uri="{FF2B5EF4-FFF2-40B4-BE49-F238E27FC236}">
                <a16:creationId xmlns:a16="http://schemas.microsoft.com/office/drawing/2014/main" id="{643F2B79-EDB5-823C-0126-99B0B06BC5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A7E6-9379-DB3E-DFDA-63E4C9B0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F93BE-3F31-57F8-A593-D95FD44E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CC0A5-21C2-03C3-48D5-B3041D86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D2F56-037E-8C34-66E2-8EF3B15D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005DE-791B-C431-1157-2371547B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1397F-4F05-DF25-73BE-B30D84F83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440D-5F47-ED7A-7AE5-95DA56180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F04B-1B68-3B35-63ED-1B2E983A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1CD2B-DA39-F2D5-55F3-9529E4B3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D098-3106-9477-0D0F-74E0D3E2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A750-7B25-385E-2A3B-54C2AF86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1236-102D-1342-3289-8AB26E09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94D1-32D5-18C1-7F89-ABF0C06B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464F-2670-15F7-1227-05347811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0FFD-43FB-70B2-E913-2A223E52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logo for a live card&#10;&#10;AI-generated content may be incorrect.">
            <a:extLst>
              <a:ext uri="{FF2B5EF4-FFF2-40B4-BE49-F238E27FC236}">
                <a16:creationId xmlns:a16="http://schemas.microsoft.com/office/drawing/2014/main" id="{BCC878D6-5BF4-19BB-FC52-8243D0219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E2BD-3D11-2FD0-7D26-B0D5DFA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6920B-2657-24A5-E28E-D911C06F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8E2F-6D38-05FA-7F7E-396A3E19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5A219-0068-4E6E-24B9-C5A20F13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C7DC-2A73-7981-24FE-DBDA6A40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8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0123-7D9C-7948-FDD2-FB3E186C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34F1-9F88-B181-FE37-3E1D5B28E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2C4A5-11B5-16AA-11B9-D0E25A34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CF9A-EF16-5A6F-A7FD-F774216D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8F1FE-757B-E736-BDEC-0618B19D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26F-672A-0EBA-73DB-81EF0E2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B88E-17B7-D681-6295-3DA4D7B6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8B07F-4D76-3101-CDE6-4782D259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A0340-7EF6-332D-2651-0BA7C835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12ECF-6103-181F-08F6-BE4B8E292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9A46B-3A7D-D9E8-A961-477FFAB0D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A763F-50FE-76C8-C74D-90171BC9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86645-59FA-AEEC-902F-0E7585B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8924F-C078-10E8-86CD-C2A76766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6BB3-7FC2-983A-51A4-5C61F9A0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CB331-00D7-0B98-FB95-B3B7DEC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E57CF-0717-F2B5-E4B0-575FF3E5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DD5BB-8F5B-42DE-4C18-19E46063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0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6354F-3B0B-5F7B-F398-A1C731C7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6A2E0-AF4F-8F90-E6D7-3546BA26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0FF23-5773-CACB-0519-E8625B7E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F457-1031-1762-73F2-22EBB0CF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4C21-1401-5868-35D5-53F15214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AC078-6937-318F-46C0-AC7F2EA8E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A4BAD-53D0-FF8E-271C-1550EE73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69586-21EC-F084-13AD-B1748606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35E70-6E09-1732-75AE-641E2184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2795-ED25-2D6C-AA9E-CE424DDF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BB953-F3E5-6378-5CA5-B0510CD76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6A86-E287-26EE-39E2-12AD07235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BF7D6-0BDB-5B5A-D0CB-E8A8865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1F030-4B5A-E0D9-1CD9-5ACF6141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9F85-E7E3-7F53-1DAE-DBCFF283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0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3641-AE39-7DEF-97E7-BA7C7DAF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CD5D8-C80F-F745-DF88-7D1BD373A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16A2E-F2C4-9705-FF7C-10C435F7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2B13ED-A172-AC43-B8BE-C00BECF8C71F}" type="datetimeFigureOut">
              <a:rPr lang="en-US" smtClean="0"/>
              <a:t>5/25/25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9DA1-396C-2C37-2FDA-8BA7636A2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5CFA-D08A-7F8B-56F4-357978439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logo for a live card&#10;&#10;AI-generated content may be incorrect.">
            <a:extLst>
              <a:ext uri="{FF2B5EF4-FFF2-40B4-BE49-F238E27FC236}">
                <a16:creationId xmlns:a16="http://schemas.microsoft.com/office/drawing/2014/main" id="{17703168-097C-93F3-0484-3E92B6E2911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live card&#10;&#10;AI-generated content may be incorrect.">
            <a:extLst>
              <a:ext uri="{FF2B5EF4-FFF2-40B4-BE49-F238E27FC236}">
                <a16:creationId xmlns:a16="http://schemas.microsoft.com/office/drawing/2014/main" id="{847AC6C8-583D-283F-D91A-D272E2C6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90973DAB-744E-E118-EE36-2A23E0345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 b="1241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ABE3B-4D25-3947-8B85-5AD99DB4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Nadgradnje…</a:t>
            </a:r>
          </a:p>
        </p:txBody>
      </p:sp>
      <p:cxnSp>
        <p:nvCxnSpPr>
          <p:cNvPr id="9227" name="Straight Connector 92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9" name="Straight Connector 92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for a live card&#10;&#10;AI-generated content may be incorrect.">
            <a:extLst>
              <a:ext uri="{FF2B5EF4-FFF2-40B4-BE49-F238E27FC236}">
                <a16:creationId xmlns:a16="http://schemas.microsoft.com/office/drawing/2014/main" id="{8ACBF9DA-2851-827D-6B9F-A10F5DE1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6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63A0-B979-8B1F-BB36-F96DD67C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dirty="0"/>
              <a:t>Ker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najboljši</a:t>
            </a:r>
            <a:r>
              <a:rPr lang="en-US" dirty="0"/>
              <a:t>.</a:t>
            </a:r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672D-C4CB-7999-63AD-CCC3868E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dirty="0"/>
              <a:t>87% Gen Z </a:t>
            </a:r>
            <a:r>
              <a:rPr lang="en-US" dirty="0" err="1"/>
              <a:t>izbere</a:t>
            </a:r>
            <a:r>
              <a:rPr lang="en-US" dirty="0"/>
              <a:t> </a:t>
            </a:r>
            <a:r>
              <a:rPr lang="en-US" dirty="0" err="1"/>
              <a:t>digitalno</a:t>
            </a:r>
            <a:r>
              <a:rPr lang="en-US" dirty="0"/>
              <a:t> pred </a:t>
            </a:r>
            <a:r>
              <a:rPr lang="en-US" dirty="0" err="1"/>
              <a:t>papirjem</a:t>
            </a:r>
            <a:endParaRPr lang="en-US" dirty="0"/>
          </a:p>
          <a:p>
            <a:endParaRPr lang="en-US" dirty="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Evolucija poslovnih vizitk">
            <a:extLst>
              <a:ext uri="{FF2B5EF4-FFF2-40B4-BE49-F238E27FC236}">
                <a16:creationId xmlns:a16="http://schemas.microsoft.com/office/drawing/2014/main" id="{7F3C89E5-1684-913D-AF8B-9EA59683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434214"/>
            <a:ext cx="5628018" cy="37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for a live card&#10;&#10;AI-generated content may be incorrect.">
            <a:extLst>
              <a:ext uri="{FF2B5EF4-FFF2-40B4-BE49-F238E27FC236}">
                <a16:creationId xmlns:a16="http://schemas.microsoft.com/office/drawing/2014/main" id="{9071AED0-2AE2-52AF-AAEC-DEE18F37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1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A31DD-5FE2-3B73-12CE-BD85BFA3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Pridruži se revoluciji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4A1B0C-97FB-BED2-E92E-2523A26A6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1808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logo for a live card&#10;&#10;AI-generated content may be incorrect.">
            <a:extLst>
              <a:ext uri="{FF2B5EF4-FFF2-40B4-BE49-F238E27FC236}">
                <a16:creationId xmlns:a16="http://schemas.microsoft.com/office/drawing/2014/main" id="{0B640D76-DB22-C6B7-E665-2F99E8AAAC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4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ile of cards and tags&#10;&#10;AI-generated content may be incorrect.">
            <a:extLst>
              <a:ext uri="{FF2B5EF4-FFF2-40B4-BE49-F238E27FC236}">
                <a16:creationId xmlns:a16="http://schemas.microsoft.com/office/drawing/2014/main" id="{C795BB9C-4C70-040C-4634-20F628B8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r="12885" b="-1"/>
          <a:stretch>
            <a:fillRect/>
          </a:stretch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ED10A-80FE-EC34-E3BB-875E8DE7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Zakaj sploh LiveCard?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78FA-07AA-09F8-2AB7-FFEA5E18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preveč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papirja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nič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povezano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err="1">
                <a:solidFill>
                  <a:srgbClr val="FFFFFF"/>
                </a:solidFill>
              </a:rPr>
              <a:t>izgubiš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vizitke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 cell phone with a qr code and a person's face&#10;&#10;AI-generated content may be incorrect.">
            <a:extLst>
              <a:ext uri="{FF2B5EF4-FFF2-40B4-BE49-F238E27FC236}">
                <a16:creationId xmlns:a16="http://schemas.microsoft.com/office/drawing/2014/main" id="{229E3384-BF5B-41CE-09ED-A1B65B4A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23230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8" descr="A logo for a live card&#10;&#10;AI-generated content may be incorrect.">
            <a:extLst>
              <a:ext uri="{FF2B5EF4-FFF2-40B4-BE49-F238E27FC236}">
                <a16:creationId xmlns:a16="http://schemas.microsoft.com/office/drawing/2014/main" id="{332A6E1A-30B6-D7F1-6312-83651228E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D9449-81A2-92AD-D3E6-4B220F13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53796"/>
            <a:ext cx="6032738" cy="1288211"/>
          </a:xfrm>
        </p:spPr>
        <p:txBody>
          <a:bodyPr anchor="b">
            <a:normAutofit/>
          </a:bodyPr>
          <a:lstStyle/>
          <a:p>
            <a:r>
              <a:rPr lang="en-US" sz="4000"/>
              <a:t>Kdo potrebuje LiveCard?</a:t>
            </a:r>
          </a:p>
        </p:txBody>
      </p:sp>
      <p:pic>
        <p:nvPicPr>
          <p:cNvPr id="2052" name="Picture 4" descr="Digital Business Card Statistics in 2025: Usage, Applications, Adoption,  and Top Players">
            <a:extLst>
              <a:ext uri="{FF2B5EF4-FFF2-40B4-BE49-F238E27FC236}">
                <a16:creationId xmlns:a16="http://schemas.microsoft.com/office/drawing/2014/main" id="{E6C0E67B-AF03-FB89-E066-CA764CA4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952" y="419781"/>
            <a:ext cx="6409168" cy="3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17BB-CA7D-ED1D-7F7D-ED046D861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006" y="743803"/>
            <a:ext cx="3304272" cy="5474173"/>
          </a:xfrm>
        </p:spPr>
        <p:txBody>
          <a:bodyPr anchor="ctr">
            <a:noAutofit/>
          </a:bodyPr>
          <a:lstStyle/>
          <a:p>
            <a:r>
              <a:rPr lang="en-US" dirty="0"/>
              <a:t>👨‍💼 </a:t>
            </a:r>
            <a:r>
              <a:rPr lang="en-US" dirty="0" err="1"/>
              <a:t>Podjetniki</a:t>
            </a:r>
            <a:endParaRPr lang="en-US" dirty="0"/>
          </a:p>
          <a:p>
            <a:r>
              <a:rPr lang="en-US" dirty="0"/>
              <a:t>🎨 </a:t>
            </a:r>
            <a:r>
              <a:rPr lang="en-US" dirty="0" err="1"/>
              <a:t>Freelancerji</a:t>
            </a:r>
            <a:endParaRPr lang="en-US" dirty="0"/>
          </a:p>
          <a:p>
            <a:r>
              <a:rPr lang="en-US" dirty="0"/>
              <a:t>🏫 </a:t>
            </a:r>
            <a:r>
              <a:rPr lang="en-US" dirty="0" err="1"/>
              <a:t>Študenti</a:t>
            </a:r>
            <a:endParaRPr lang="en-US" dirty="0"/>
          </a:p>
          <a:p>
            <a:r>
              <a:rPr lang="en-US" dirty="0"/>
              <a:t>👥 </a:t>
            </a:r>
            <a:r>
              <a:rPr lang="en-US" dirty="0" err="1"/>
              <a:t>Mreženje</a:t>
            </a:r>
            <a:endParaRPr lang="en-US" dirty="0"/>
          </a:p>
          <a:p>
            <a:r>
              <a:rPr lang="en-US" dirty="0"/>
              <a:t>💼 </a:t>
            </a:r>
            <a:r>
              <a:rPr lang="en-US" dirty="0" err="1"/>
              <a:t>Profesionalci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 err="1"/>
              <a:t>sestavljena</a:t>
            </a:r>
            <a:r>
              <a:rPr lang="en-US" sz="2000" dirty="0"/>
              <a:t> </a:t>
            </a:r>
            <a:r>
              <a:rPr lang="en-US" sz="2000" dirty="0" err="1"/>
              <a:t>letna</a:t>
            </a:r>
            <a:r>
              <a:rPr lang="en-US" sz="2000" dirty="0"/>
              <a:t> </a:t>
            </a:r>
            <a:r>
              <a:rPr lang="en-US" sz="2000" dirty="0" err="1"/>
              <a:t>stopnja</a:t>
            </a:r>
            <a:r>
              <a:rPr lang="en-US" sz="2000" dirty="0"/>
              <a:t> </a:t>
            </a:r>
            <a:r>
              <a:rPr lang="en-US" sz="2000" dirty="0" err="1"/>
              <a:t>rasti</a:t>
            </a:r>
            <a:r>
              <a:rPr lang="en-US" sz="2000" dirty="0"/>
              <a:t> ( CAGR )</a:t>
            </a:r>
          </a:p>
          <a:p>
            <a:endParaRPr lang="en-US" dirty="0"/>
          </a:p>
        </p:txBody>
      </p:sp>
      <p:pic>
        <p:nvPicPr>
          <p:cNvPr id="4" name="Picture 3" descr="A logo for a live card&#10;&#10;AI-generated content may be incorrect.">
            <a:extLst>
              <a:ext uri="{FF2B5EF4-FFF2-40B4-BE49-F238E27FC236}">
                <a16:creationId xmlns:a16="http://schemas.microsoft.com/office/drawing/2014/main" id="{52C60ACC-55B3-9868-AFF2-12452550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48D6C-BF53-FE08-0E6F-3A607DAB1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LiveCard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ostali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11C7A-4C91-8DEC-0710-EE5A587F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479047"/>
              </p:ext>
            </p:extLst>
          </p:nvPr>
        </p:nvGraphicFramePr>
        <p:xfrm>
          <a:off x="761801" y="2549837"/>
          <a:ext cx="10668004" cy="3495366"/>
        </p:xfrm>
        <a:graphic>
          <a:graphicData uri="http://schemas.openxmlformats.org/drawingml/2006/table">
            <a:tbl>
              <a:tblPr>
                <a:solidFill>
                  <a:srgbClr val="F7F7F7"/>
                </a:solidFill>
              </a:tblPr>
              <a:tblGrid>
                <a:gridCol w="3667578">
                  <a:extLst>
                    <a:ext uri="{9D8B030D-6E8A-4147-A177-3AD203B41FA5}">
                      <a16:colId xmlns:a16="http://schemas.microsoft.com/office/drawing/2014/main" val="102360677"/>
                    </a:ext>
                  </a:extLst>
                </a:gridCol>
                <a:gridCol w="2413076">
                  <a:extLst>
                    <a:ext uri="{9D8B030D-6E8A-4147-A177-3AD203B41FA5}">
                      <a16:colId xmlns:a16="http://schemas.microsoft.com/office/drawing/2014/main" val="2873157751"/>
                    </a:ext>
                  </a:extLst>
                </a:gridCol>
                <a:gridCol w="2249814">
                  <a:extLst>
                    <a:ext uri="{9D8B030D-6E8A-4147-A177-3AD203B41FA5}">
                      <a16:colId xmlns:a16="http://schemas.microsoft.com/office/drawing/2014/main" val="2437475652"/>
                    </a:ext>
                  </a:extLst>
                </a:gridCol>
                <a:gridCol w="2337536">
                  <a:extLst>
                    <a:ext uri="{9D8B030D-6E8A-4147-A177-3AD203B41FA5}">
                      <a16:colId xmlns:a16="http://schemas.microsoft.com/office/drawing/2014/main" val="3773314715"/>
                    </a:ext>
                  </a:extLst>
                </a:gridCol>
              </a:tblGrid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Funkcija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LiveCard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Linktree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LinkedIn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89111"/>
                  </a:ext>
                </a:extLst>
              </a:tr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QR koda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300163"/>
                  </a:ext>
                </a:extLst>
              </a:tr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Socialna omrežja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03554"/>
                  </a:ext>
                </a:extLst>
              </a:tr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Kontaktni podatki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04026"/>
                  </a:ext>
                </a:extLst>
              </a:tr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Brezplačno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Delno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22518"/>
                  </a:ext>
                </a:extLst>
              </a:tr>
              <a:tr h="58256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Enostavnost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93659"/>
                  </a:ext>
                </a:extLst>
              </a:tr>
            </a:tbl>
          </a:graphicData>
        </a:graphic>
      </p:graphicFrame>
      <p:pic>
        <p:nvPicPr>
          <p:cNvPr id="5" name="Picture 4" descr="A logo for a live card&#10;&#10;AI-generated content may be incorrect.">
            <a:extLst>
              <a:ext uri="{FF2B5EF4-FFF2-40B4-BE49-F238E27FC236}">
                <a16:creationId xmlns:a16="http://schemas.microsoft.com/office/drawing/2014/main" id="{B84DAE74-B736-9BE1-F806-6A77E8CC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3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12">
            <a:extLst>
              <a:ext uri="{FF2B5EF4-FFF2-40B4-BE49-F238E27FC236}">
                <a16:creationId xmlns:a16="http://schemas.microsoft.com/office/drawing/2014/main" id="{B7412B8E-484B-4452-8644-AD263F593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C9EC-8CF6-1EA4-FEED-9051401D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Kaj zna LiveCard?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1562-2408-18F5-F40D-23131223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QR </a:t>
            </a:r>
            <a:r>
              <a:rPr lang="en-US" dirty="0" err="1"/>
              <a:t>koda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Social 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Kontaktni</a:t>
            </a:r>
            <a:r>
              <a:rPr lang="en-US" dirty="0"/>
              <a:t> </a:t>
            </a:r>
            <a:r>
              <a:rPr lang="en-US" dirty="0" err="1"/>
              <a:t>podatki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Javni</a:t>
            </a:r>
            <a:r>
              <a:rPr lang="en-US" dirty="0"/>
              <a:t> </a:t>
            </a:r>
            <a:r>
              <a:rPr lang="en-US" dirty="0" err="1"/>
              <a:t>profil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enem</a:t>
            </a:r>
            <a:r>
              <a:rPr lang="en-US" dirty="0"/>
              <a:t> </a:t>
            </a:r>
            <a:r>
              <a:rPr lang="en-US" dirty="0" err="1"/>
              <a:t>mestu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0FD95D09-2666-454C-AE57-F5C7D866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9" y="650054"/>
            <a:ext cx="4719382" cy="55964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57FAEB9-7C36-2B78-B3B3-25DC95CC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22" y="873941"/>
            <a:ext cx="1986852" cy="1986852"/>
          </a:xfrm>
          <a:prstGeom prst="rect">
            <a:avLst/>
          </a:prstGeom>
        </p:spPr>
      </p:pic>
      <p:pic>
        <p:nvPicPr>
          <p:cNvPr id="4102" name="Picture 6" descr="updatemyinformation - Southern First Nations Secretariat">
            <a:extLst>
              <a:ext uri="{FF2B5EF4-FFF2-40B4-BE49-F238E27FC236}">
                <a16:creationId xmlns:a16="http://schemas.microsoft.com/office/drawing/2014/main" id="{B56B7C2B-7F2D-A728-A4C6-DBCF951F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6116" y="873940"/>
            <a:ext cx="2064082" cy="15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cial media - Wikipedia">
            <a:extLst>
              <a:ext uri="{FF2B5EF4-FFF2-40B4-BE49-F238E27FC236}">
                <a16:creationId xmlns:a16="http://schemas.microsoft.com/office/drawing/2014/main" id="{76524330-28DF-84B0-104E-650C9A9DA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1706" y="2992610"/>
            <a:ext cx="4258492" cy="239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8" name="Straight Connector 41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for a live card&#10;&#10;AI-generated content may be incorrect.">
            <a:extLst>
              <a:ext uri="{FF2B5EF4-FFF2-40B4-BE49-F238E27FC236}">
                <a16:creationId xmlns:a16="http://schemas.microsoft.com/office/drawing/2014/main" id="{05BA4EB1-DF18-44FD-85E7-0A6544C476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8" name="Rectangle 5147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SWOT matrika s kvadranti">
            <a:extLst>
              <a:ext uri="{FF2B5EF4-FFF2-40B4-BE49-F238E27FC236}">
                <a16:creationId xmlns:a16="http://schemas.microsoft.com/office/drawing/2014/main" id="{18C60B8C-A57B-4025-F808-3426C894A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502" y="623275"/>
            <a:ext cx="5607882" cy="560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0" name="Right Triangle 514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69AAF-F0F5-851A-0CEF-4708335F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  <a:prstGeom prst="ellipse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Moja strategija</a:t>
            </a:r>
          </a:p>
        </p:txBody>
      </p:sp>
      <p:pic>
        <p:nvPicPr>
          <p:cNvPr id="6" name="Picture 5" descr="A logo for a live card&#10;&#10;AI-generated content may be incorrect.">
            <a:extLst>
              <a:ext uri="{FF2B5EF4-FFF2-40B4-BE49-F238E27FC236}">
                <a16:creationId xmlns:a16="http://schemas.microsoft.com/office/drawing/2014/main" id="{44D4E59D-633F-95AE-B322-220EA220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271CF-7857-3D67-CDC6-35AE478E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Kako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zaslužil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787F7E-83BD-38D8-0A11-A985E9934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for a live card&#10;&#10;AI-generated content may be incorrect.">
            <a:extLst>
              <a:ext uri="{FF2B5EF4-FFF2-40B4-BE49-F238E27FC236}">
                <a16:creationId xmlns:a16="http://schemas.microsoft.com/office/drawing/2014/main" id="{FB071AAD-9AD4-296F-B05B-9AD78E57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7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8016-FE53-A3BC-C538-7B032D43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Kam to pelje…</a:t>
            </a:r>
          </a:p>
        </p:txBody>
      </p:sp>
      <p:pic>
        <p:nvPicPr>
          <p:cNvPr id="7170" name="Picture 2" descr="Rast uporabnikov in prihodnost prihodkov">
            <a:extLst>
              <a:ext uri="{FF2B5EF4-FFF2-40B4-BE49-F238E27FC236}">
                <a16:creationId xmlns:a16="http://schemas.microsoft.com/office/drawing/2014/main" id="{5E10D816-5AA5-8DD2-B506-DA4AD7A04F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for a live card&#10;&#10;AI-generated content may be incorrect.">
            <a:extLst>
              <a:ext uri="{FF2B5EF4-FFF2-40B4-BE49-F238E27FC236}">
                <a16:creationId xmlns:a16="http://schemas.microsoft.com/office/drawing/2014/main" id="{F714D673-90D4-2CB5-FC85-1C16768B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820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1584A27-9ED6-8CF0-B0D0-404A33DE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>
            <a:fillRect/>
          </a:stretch>
        </p:blipFill>
        <p:spPr bwMode="auto">
          <a:xfrm>
            <a:off x="643467" y="789636"/>
            <a:ext cx="5294716" cy="52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0" name="Straight Connector 820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for a live card&#10;&#10;AI-generated content may be incorrect.">
            <a:extLst>
              <a:ext uri="{FF2B5EF4-FFF2-40B4-BE49-F238E27FC236}">
                <a16:creationId xmlns:a16="http://schemas.microsoft.com/office/drawing/2014/main" id="{C401AA70-21EA-80C6-E042-178B9627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51" t="16048" r="8409" b="17106"/>
          <a:stretch/>
        </p:blipFill>
        <p:spPr>
          <a:xfrm>
            <a:off x="10720387" y="5658908"/>
            <a:ext cx="1471613" cy="1199092"/>
          </a:xfrm>
          <a:prstGeom prst="rect">
            <a:avLst/>
          </a:prstGeom>
        </p:spPr>
      </p:pic>
      <p:pic>
        <p:nvPicPr>
          <p:cNvPr id="4" name="giphy.mp4" descr="A person sitting in a chair with his hands up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11CF18BE-C9D4-9DAF-EB4D-E344D4970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119</Words>
  <Application>Microsoft Macintosh PowerPoint</Application>
  <PresentationFormat>Widescreen</PresentationFormat>
  <Paragraphs>56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Zakaj sploh LiveCard?</vt:lpstr>
      <vt:lpstr>Kdo potrebuje LiveCard?</vt:lpstr>
      <vt:lpstr>LiveCard vs ostali</vt:lpstr>
      <vt:lpstr>Kaj zna LiveCard?</vt:lpstr>
      <vt:lpstr>Moja strategija</vt:lpstr>
      <vt:lpstr>Kako bom zaslužil?</vt:lpstr>
      <vt:lpstr>Kam to pelje…</vt:lpstr>
      <vt:lpstr>PowerPoint Presentation</vt:lpstr>
      <vt:lpstr>Nadgradnje…</vt:lpstr>
      <vt:lpstr>Ker smo najboljši.</vt:lpstr>
      <vt:lpstr>Pridruži se revoluciji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Matija Eržen</dc:creator>
  <cp:lastModifiedBy>Matija Eržen</cp:lastModifiedBy>
  <cp:revision>3</cp:revision>
  <dcterms:created xsi:type="dcterms:W3CDTF">2025-05-25T08:57:16Z</dcterms:created>
  <dcterms:modified xsi:type="dcterms:W3CDTF">2025-05-25T15:24:49Z</dcterms:modified>
</cp:coreProperties>
</file>